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69" r:id="rId3"/>
    <p:sldId id="273" r:id="rId4"/>
    <p:sldId id="268" r:id="rId5"/>
    <p:sldId id="272" r:id="rId6"/>
    <p:sldId id="267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7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A08F-2B1D-4498-A043-7C299B1C2561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lose-up of a network&#10;&#10;Description automatically generated">
            <a:extLst>
              <a:ext uri="{FF2B5EF4-FFF2-40B4-BE49-F238E27FC236}">
                <a16:creationId xmlns:a16="http://schemas.microsoft.com/office/drawing/2014/main" id="{3F3BC836-55C5-B76C-22AB-421CB0FA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5746" t="6484" r="1067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A8E1-00B0-3A7F-3BF2-83B6375F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HOTTER PLANET, HIGHER SEAS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CB26BF-634D-742F-CA96-453EAC8AC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Team: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Clarissa Nunez, DJ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Dimetros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Jacob </a:t>
            </a:r>
            <a:r>
              <a:rPr lang="en-US" sz="1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Klucher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Toni Makakoa, Mohamoud Jama</a:t>
            </a:r>
          </a:p>
          <a:p>
            <a:pPr algn="l"/>
            <a:r>
              <a:rPr lang="en-US" sz="13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BootCamp</a:t>
            </a:r>
            <a:r>
              <a:rPr lang="en-US" sz="1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UofM-VIRT-DATA-PT-09-2024-U-LOLC-MTTH</a:t>
            </a:r>
          </a:p>
          <a:p>
            <a:pPr algn="l"/>
            <a:r>
              <a:rPr lang="en-US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19, 2024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56531-2DED-C534-7E91-A2ACEFB5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FA0E0-B0A9-9147-D743-AF7C84BB4F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3960-268F-EC59-87C1-B670658812F1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endParaRPr lang="en-US" sz="2800" b="1" dirty="0"/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current state of global warming and climate change?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the Earth’s average temperature increased since the pre-industrial era?</a:t>
            </a:r>
          </a:p>
          <a:p>
            <a:endParaRPr lang="en-US" sz="39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has sea level risen in the past century?</a:t>
            </a:r>
          </a:p>
          <a:p>
            <a:endParaRPr lang="en-US" sz="3900" b="1" dirty="0">
              <a:latin typeface="Georgia" panose="02040502050405020303" pitchFamily="18" charset="0"/>
            </a:endParaRPr>
          </a:p>
          <a:p>
            <a:endParaRPr lang="en-US" sz="28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2BFE-5E1B-4E52-527D-8BD745EB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6D14-20A3-B1B9-5AB9-E61EB7D1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742F-6CF8-C422-4915-F50DE41A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A3BA-AB32-72F3-D508-A892D1C60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80605" cy="7006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5E8-3E2B-01CC-2025-3E561859F4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4ECF-F975-C130-F19F-BB298D79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various sites for </a:t>
            </a:r>
          </a:p>
          <a:p>
            <a:r>
              <a:rPr lang="en-US" sz="2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and import the necessary datasets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EB223-1115-12CE-B0A4-C01AC87A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9DB2-3250-86F2-5EAA-65547F0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345D-797A-CA2E-B719-BA66271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2747B-6725-45DC-430B-FD9B5C997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08" y="5108443"/>
            <a:ext cx="1189339" cy="1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7A769-1441-0393-F03F-BD48C903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25" y="5277136"/>
            <a:ext cx="2135875" cy="825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55A0-8974-CF98-ADD5-9F5BB913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905" y="5108444"/>
            <a:ext cx="1193561" cy="1008353"/>
          </a:xfrm>
          <a:prstGeom prst="rect">
            <a:avLst/>
          </a:prstGeom>
        </p:spPr>
      </p:pic>
      <p:pic>
        <p:nvPicPr>
          <p:cNvPr id="12" name="Picture 1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7F40B8D-A416-41BC-6433-2534E1AF9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t="20027" r="19986" b="20736"/>
          <a:stretch/>
        </p:blipFill>
        <p:spPr>
          <a:xfrm>
            <a:off x="9416161" y="5108443"/>
            <a:ext cx="1073888" cy="10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915AF6-70C6-4C38-196D-A93637302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1FC44-E26C-55B7-D8A4-A698EFCA87C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028E4-3D4A-2DFC-C4AF-AD92B9FA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AND IMPORT NECESSARY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1C087-D23F-2405-D390-FE0B2954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677E3-AA41-8A72-E1D4-A5B123E2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5D5C-F6AC-5A80-D418-8AB4986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E62D89-D97A-2D6D-C750-29FCEBC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6D77F-E153-0AA7-66F8-6270493E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1" y="365125"/>
            <a:ext cx="11493796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EXPLORATION AND CLEAN UP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EE18-154B-1C29-1789-0DAFDD81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MISSING VALUES AND OUTLIERS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AND PREPROCESS THE DATA FOR VISUALIZATION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98B3-3C6F-6049-39E6-F70F9910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4AE0-B6E0-102E-A37E-AE9A7286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157-118E-8692-983F-F05A1EDD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26A1BF-88B7-1EE2-A68F-6DCDC6ED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908"/>
            <a:ext cx="12192000" cy="6863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FDE71-67C5-C860-C9B1-0C74BD829C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E308-80A8-E1BE-807D-A74FF843F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4B03-4DDE-0DC7-2CE4-D66D693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C5A37-D211-50C5-F0F3-D68E2F2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FE23-0B5D-D9DB-9457-436B0D7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EB4551-68FF-112A-FF82-A9C60AB91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720"/>
            <a:ext cx="12192000" cy="6856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00881-7C1A-7D2B-1286-E5E452F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6520-44C5-ADA6-3387-C82BD7D17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conclusions, including a numerical summary and visualization 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EEBB-4521-DF1A-6FDD-8CBD918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E6-3A7B-BF20-BAEE-4B3D320E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C61-D065-248F-8C7B-1E421A9A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80E997-0609-BABE-6357-8DB58257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243B2-5E78-FA16-E9CD-9205FC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70096-5B08-816B-3571-1A8C8C31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implications of your findings: what do your findings mean?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9B72-F2DE-EFF7-59FE-2DE1C22F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D0AA-FBBE-D5CB-969E-507024AC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E84E1-1A97-5DC6-0B2F-EC754044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2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335</TotalTime>
  <Words>166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Georgia</vt:lpstr>
      <vt:lpstr>Tahoma</vt:lpstr>
      <vt:lpstr>Office 2013 - 2022 Theme</vt:lpstr>
      <vt:lpstr>A HOTTER PLANET, HIGHER SEAS</vt:lpstr>
      <vt:lpstr>THE ASK?</vt:lpstr>
      <vt:lpstr>DATA RESEARCH</vt:lpstr>
      <vt:lpstr>DATA RESEARCH</vt:lpstr>
      <vt:lpstr>DATA EXPLORATION AND CLEAN UP</vt:lpstr>
      <vt:lpstr>THE ANALYSIS</vt:lpstr>
      <vt:lpstr>CONCLUSIONS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Toni Makakoa</dc:creator>
  <cp:lastModifiedBy>Toni Makakoa</cp:lastModifiedBy>
  <cp:revision>7</cp:revision>
  <dcterms:created xsi:type="dcterms:W3CDTF">2024-11-12T20:17:54Z</dcterms:created>
  <dcterms:modified xsi:type="dcterms:W3CDTF">2024-11-15T01:11:56Z</dcterms:modified>
</cp:coreProperties>
</file>